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71" r:id="rId4"/>
    <p:sldId id="256" r:id="rId5"/>
    <p:sldId id="278" r:id="rId6"/>
    <p:sldId id="279" r:id="rId7"/>
    <p:sldId id="281" r:id="rId8"/>
    <p:sldId id="28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1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B315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42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3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7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06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75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16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2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8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162DE-21BF-4B5B-BE1A-981E8C6FED2C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FBD30-4C2C-4B1E-9D4B-CC289525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-16042"/>
            <a:ext cx="10287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</p:pic>
      <p:sp>
        <p:nvSpPr>
          <p:cNvPr id="2" name="직사각형 1"/>
          <p:cNvSpPr/>
          <p:nvPr/>
        </p:nvSpPr>
        <p:spPr>
          <a:xfrm>
            <a:off x="0" y="-16042"/>
            <a:ext cx="4700337" cy="687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700337" y="0"/>
            <a:ext cx="7491663" cy="714675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13346" y="1090863"/>
            <a:ext cx="3931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데이터 활성 방안 연구</a:t>
            </a:r>
            <a:endParaRPr lang="en-US" altLang="ko-KR" sz="2400" b="1" dirty="0" smtClean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 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About </a:t>
            </a:r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945464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2168844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2318733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2157557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56817" y="2330304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기본 프로세스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608" y="162046"/>
            <a:ext cx="173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CONTENTS</a:t>
            </a:r>
            <a:endParaRPr lang="ko-KR" alt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856527" y="360689"/>
            <a:ext cx="1516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목차</a:t>
            </a:r>
            <a:endParaRPr lang="ko-KR" altLang="en-US" sz="32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6273" y="296458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참여한 기업과 단체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80661" y="2219917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80661" y="2840801"/>
            <a:ext cx="1640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06056" y="3587832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6606" y="3737721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2974694" y="3576545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576273" y="3875756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80661" y="3765369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 flipV="1">
            <a:off x="706056" y="442810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6606" y="4577989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 flipV="1">
            <a:off x="2974694" y="4416813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76273" y="4725752"/>
            <a:ext cx="8773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예시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80661" y="4615365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76273" y="5650778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얻을 수 있는 것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80661" y="5540391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 flipV="1">
            <a:off x="706056" y="1207030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6606" y="1356919"/>
            <a:ext cx="1736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 flipV="1">
            <a:off x="2974694" y="1195743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 flipV="1">
            <a:off x="706056" y="546014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606" y="5610032"/>
            <a:ext cx="2338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 사항</a:t>
            </a:r>
            <a:endParaRPr lang="ko-KR" altLang="en-US" sz="20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 flipV="1">
            <a:off x="2974694" y="5448856"/>
            <a:ext cx="8773610" cy="360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576273" y="6262254"/>
            <a:ext cx="877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추가해야 할 것</a:t>
            </a:r>
            <a:endParaRPr lang="ko-KR" altLang="en-US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80661" y="6151867"/>
            <a:ext cx="822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2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0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053749"/>
            <a:ext cx="12192000" cy="59125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V="1">
            <a:off x="706056" y="1819175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969064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개요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1807888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982466"/>
            <a:ext cx="87736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국내 연구 기관 및 공공기관은 많은 데이터를 생산하고 보관하고 있다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결과를 포함하여 생산되는 많은 데이터에 비해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공개되고 배포되는 데이터의 수는 적고 활용되어지고 있는 데이터의 수는 더 적다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정부에서 발표한 ‘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2017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정부 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백서’에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따르면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우리나라는 공공 데이터 개방 분야에 서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OECD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국가 중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년 연속 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위를 차지했다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장형태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 빅데이터 활성화 정책 아래 공공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공개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의무 확대와 이를 지원하기 위한 법제도의 개선이 추진 중임에도 불구하고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실무적으로 원활하게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사용하기에는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한계가 있다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나영철 외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2017)</a:t>
            </a:r>
          </a:p>
          <a:p>
            <a:pPr fontAlgn="base">
              <a:lnSpc>
                <a:spcPct val="150000"/>
              </a:lnSpc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연구의 활성화를 위해 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공공기관과 회사의 데이터를 공유 및 활용을 장려하는 해외의 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사이트를 중점적으로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살펴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보려고 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의 정책 및 규칙을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장점을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예시를 조사한다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K</a:t>
            </a:r>
            <a:r>
              <a:rPr lang="en-US" altLang="ko-KR" sz="16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aggle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참고한다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0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프로세스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74694" y="1031974"/>
            <a:ext cx="8773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현재 </a:t>
            </a:r>
            <a:r>
              <a:rPr lang="en-US" altLang="ko-KR" sz="14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은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기본적으로 데이터 플랫폼으로 </a:t>
            </a:r>
            <a:r>
              <a:rPr lang="ko-KR" altLang="en-US" sz="14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기능을 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수행함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회사 및 공공기관은 </a:t>
            </a: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에게 모델링하고 싶은 데이터 셋을 제공한다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혹은 회사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공공기관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경쟁을 후원한다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개인과 단체는 </a:t>
            </a:r>
            <a:r>
              <a:rPr lang="ko-KR" altLang="en-US" sz="1400" b="1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챌린지에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참가하여 최고의 모델을 만들기 위해 경쟁한다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우승자는 상금을 얻는다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+ 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경쟁 없이 데이터를 개시 후 누구나 연구 및 학습을 위해 활용할 수 있도록 공개하는 경우도 있다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2906" y="3846603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주최한 단체와 기업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 flipV="1">
            <a:off x="706056" y="3646607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 flipV="1">
            <a:off x="2974694" y="3635320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69019" y="880255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8105" y="3766348"/>
            <a:ext cx="629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3583" y="278968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이란</a:t>
            </a:r>
            <a:r>
              <a:rPr lang="en-US" altLang="ko-KR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?</a:t>
            </a:r>
            <a:endParaRPr lang="ko-KR" altLang="en-US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4" y="3846603"/>
            <a:ext cx="3824940" cy="270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4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특징 및 장점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4201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여러 공공기관 및 회사에서 중요 데이터 셋을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같은 문제에 대해 사람들이 다양한 방식으로 접근하는 것을 확인 가능하다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알고리즘 및 모델 적용 가능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사람들끼리 의견을 즉시 제안하고 아이디어를 공유할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활발한 데이터 공유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다양한 처리를 거친 데이터를 공유한다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 경우 파일 형식을 변경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Json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CSV, NPZ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공유하는 경우도 있고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테이블을 분할 및 결합하여 공유 할 때도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데이터에 대한 카탈로그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: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제목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설명 및 사진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을 공개한다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쉽게 접근 가능하기 때문에 수업 및 여러 학습에 사용할 수 있다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</a:p>
          <a:p>
            <a:pPr marL="342900" indent="-342900" algn="just" fontAlgn="base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후에 논의와 함께 수정된 데이터와 코드가 공유된다</a:t>
            </a:r>
            <a:r>
              <a:rPr lang="en-US" altLang="ko-KR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추가적인 연구 및 활용 방안이 생길 가능성이 </a:t>
            </a: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높음</a:t>
            </a:r>
            <a:r>
              <a:rPr lang="en-US" altLang="ko-KR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77054120" descr="EMB00004e20015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18" y="1018572"/>
            <a:ext cx="4429395" cy="385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477053800" descr="EMB00004e20016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187" y="1122744"/>
            <a:ext cx="4268042" cy="25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4534165" y="4876391"/>
            <a:ext cx="4536529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브라질의 여러 마켓에서 이루어진 주문 정보 데이터 셋의 예</a:t>
            </a:r>
            <a:r>
              <a:rPr lang="en-US" altLang="ko-KR" sz="14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342900" indent="-342900" algn="just" fontAlgn="base">
              <a:lnSpc>
                <a:spcPct val="140000"/>
              </a:lnSpc>
              <a:buFont typeface="+mj-lt"/>
              <a:buAutoNum type="arabicPeriod"/>
            </a:pP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5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예시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05244" y="66554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409471" y="4850798"/>
            <a:ext cx="4166878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40000"/>
              </a:lnSpc>
            </a:pP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셋에 대한 논의를 진행 중</a:t>
            </a:r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en-US" altLang="ko-KR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ko-KR" altLang="en-US" sz="1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algn="just" fontAlgn="base">
              <a:lnSpc>
                <a:spcPct val="140000"/>
              </a:lnSpc>
            </a:pPr>
            <a:endParaRPr lang="en-US" altLang="ko-KR" sz="14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08" y="1062256"/>
            <a:ext cx="5012541" cy="373619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499" y="1053599"/>
            <a:ext cx="4429700" cy="375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9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V="1">
            <a:off x="706056" y="8686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6606" y="10185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얻을 수 있는 것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V="1">
            <a:off x="2974694" y="8573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74694" y="56137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011347" y="1018572"/>
            <a:ext cx="87003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현업에 바로 적용 가능한 데이터 분석 기술 공유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현업에 바로 적용 가능한 알고리즘 적용 방법 공유</a:t>
            </a:r>
            <a:endParaRPr lang="en-US" altLang="ko-KR" sz="1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인적 네트워크 형성</a:t>
            </a: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-&gt;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이는 추후에 더 많은 데이터 공유와 활성화를 가능하게 함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적극적인 아이디어 공유와 데이터 활용을 통해 국가적인 발전 가능성을 언급하고 싶음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pPr fontAlgn="base">
              <a:lnSpc>
                <a:spcPct val="150000"/>
              </a:lnSpc>
            </a:pPr>
            <a:endParaRPr lang="en-US" altLang="ko-KR" sz="1600" b="1" kern="100" dirty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9019" y="8997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V="1">
            <a:off x="742709" y="3611883"/>
            <a:ext cx="173620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3259" y="3761772"/>
            <a:ext cx="1736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0070C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추가해야 할 것</a:t>
            </a:r>
            <a:endParaRPr lang="ko-KR" altLang="en-US" sz="1600" b="1" dirty="0">
              <a:solidFill>
                <a:srgbClr val="0070C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 flipV="1">
            <a:off x="3011347" y="3600596"/>
            <a:ext cx="8773610" cy="4571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5672" y="3642911"/>
            <a:ext cx="449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11347" y="3761772"/>
            <a:ext cx="87003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2018 </a:t>
            </a:r>
            <a:r>
              <a:rPr lang="en-US" altLang="ko-KR" sz="1600" b="1" kern="100" dirty="0" err="1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Kaggle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Survey</a:t>
            </a:r>
            <a:r>
              <a:rPr lang="ko-KR" altLang="en-US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를 통하여 인구통계학적 </a:t>
            </a:r>
            <a:r>
              <a:rPr lang="ko-KR" altLang="en-US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특성파악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선행 연구 조사 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연구 방법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고려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정성적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정량적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인터뷰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메일 등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유사한 해외 플랫폼</a:t>
            </a:r>
            <a:r>
              <a:rPr lang="en-US" altLang="ko-KR" sz="1600" b="1" kern="100" dirty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Innocentive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Y-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Combinator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NineSigma, </a:t>
            </a:r>
            <a:r>
              <a:rPr lang="en-US" altLang="ko-KR" sz="1600" b="1" kern="100" dirty="0" err="1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Techshop</a:t>
            </a:r>
            <a:r>
              <a:rPr lang="en-US" altLang="ko-KR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Open IDEO) </a:t>
            </a:r>
            <a:r>
              <a:rPr lang="ko-KR" altLang="en-US" sz="1600" b="1" kern="100" dirty="0" smtClean="0">
                <a:solidFill>
                  <a:srgbClr val="0D0D0D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조사</a:t>
            </a:r>
            <a:endParaRPr lang="en-US" altLang="ko-KR" sz="1600" b="1" kern="100" dirty="0" smtClean="0">
              <a:solidFill>
                <a:srgbClr val="0D0D0D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545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483</Words>
  <Application>Microsoft Office PowerPoint</Application>
  <PresentationFormat>와이드스크린</PresentationFormat>
  <Paragraphs>71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나눔바른펜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69</cp:revision>
  <dcterms:created xsi:type="dcterms:W3CDTF">2019-02-13T05:44:46Z</dcterms:created>
  <dcterms:modified xsi:type="dcterms:W3CDTF">2019-03-08T08:05:55Z</dcterms:modified>
</cp:coreProperties>
</file>

<file path=docProps/thumbnail.jpeg>
</file>